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716" userDrawn="1">
          <p15:clr>
            <a:srgbClr val="A4A3A4"/>
          </p15:clr>
        </p15:guide>
        <p15:guide id="2" pos="667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85AB"/>
    <a:srgbClr val="FF0000"/>
    <a:srgbClr val="FF8300"/>
    <a:srgbClr val="1A9924"/>
    <a:srgbClr val="0000FF"/>
    <a:srgbClr val="006699"/>
    <a:srgbClr val="DFF2FD"/>
    <a:srgbClr val="006BAC"/>
    <a:srgbClr val="ABD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06" autoAdjust="0"/>
    <p:restoredTop sz="89966" autoAdjust="0"/>
  </p:normalViewPr>
  <p:slideViewPr>
    <p:cSldViewPr snapToGrid="0">
      <p:cViewPr>
        <p:scale>
          <a:sx n="25" d="100"/>
          <a:sy n="25" d="100"/>
        </p:scale>
        <p:origin x="1762" y="14"/>
      </p:cViewPr>
      <p:guideLst>
        <p:guide orient="horz" pos="20716"/>
        <p:guide pos="6678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4B0CB-524F-4F51-B39D-CF8E34377778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7D306-2AF2-4394-B955-6ED74AE03BE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879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A7D306-2AF2-4394-B955-6ED74AE03B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378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003EC-3054-4043-A590-B07DEB31A1C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C2D8-2C1E-46D0-AC8C-58CC101E73B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76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003EC-3054-4043-A590-B07DEB31A1C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C2D8-2C1E-46D0-AC8C-58CC101E73B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8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003EC-3054-4043-A590-B07DEB31A1C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C2D8-2C1E-46D0-AC8C-58CC101E73B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30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003EC-3054-4043-A590-B07DEB31A1C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C2D8-2C1E-46D0-AC8C-58CC101E73B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184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003EC-3054-4043-A590-B07DEB31A1C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C2D8-2C1E-46D0-AC8C-58CC101E73B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486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003EC-3054-4043-A590-B07DEB31A1C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C2D8-2C1E-46D0-AC8C-58CC101E73B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190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003EC-3054-4043-A590-B07DEB31A1C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C2D8-2C1E-46D0-AC8C-58CC101E73B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435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003EC-3054-4043-A590-B07DEB31A1C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C2D8-2C1E-46D0-AC8C-58CC101E73B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995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003EC-3054-4043-A590-B07DEB31A1C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C2D8-2C1E-46D0-AC8C-58CC101E73B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93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003EC-3054-4043-A590-B07DEB31A1C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C2D8-2C1E-46D0-AC8C-58CC101E73B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876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003EC-3054-4043-A590-B07DEB31A1C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C2D8-2C1E-46D0-AC8C-58CC101E73B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529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003EC-3054-4043-A590-B07DEB31A1C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4C2D8-2C1E-46D0-AC8C-58CC101E73B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17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FF2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F48397D-B5EC-4FC5-F13C-15BDB9AB9471}"/>
              </a:ext>
            </a:extLst>
          </p:cNvPr>
          <p:cNvSpPr/>
          <p:nvPr/>
        </p:nvSpPr>
        <p:spPr>
          <a:xfrm>
            <a:off x="540000" y="39535268"/>
            <a:ext cx="29160000" cy="2764732"/>
          </a:xfrm>
          <a:custGeom>
            <a:avLst/>
            <a:gdLst>
              <a:gd name="connsiteX0" fmla="*/ 0 w 28834493"/>
              <a:gd name="connsiteY0" fmla="*/ 5399722 h 6119683"/>
              <a:gd name="connsiteX1" fmla="*/ 0 w 28834493"/>
              <a:gd name="connsiteY1" fmla="*/ 0 h 6119683"/>
              <a:gd name="connsiteX2" fmla="*/ 28114536 w 28834493"/>
              <a:gd name="connsiteY2" fmla="*/ 0 h 6119683"/>
              <a:gd name="connsiteX3" fmla="*/ 28834494 w 28834493"/>
              <a:gd name="connsiteY3" fmla="*/ 719963 h 6119683"/>
              <a:gd name="connsiteX4" fmla="*/ 28834494 w 28834493"/>
              <a:gd name="connsiteY4" fmla="*/ 6119684 h 6119683"/>
              <a:gd name="connsiteX5" fmla="*/ 719963 w 28834493"/>
              <a:gd name="connsiteY5" fmla="*/ 6119684 h 6119683"/>
              <a:gd name="connsiteX6" fmla="*/ 0 w 28834493"/>
              <a:gd name="connsiteY6" fmla="*/ 5399722 h 6119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834493" h="6119683">
                <a:moveTo>
                  <a:pt x="0" y="5399722"/>
                </a:moveTo>
                <a:lnTo>
                  <a:pt x="0" y="0"/>
                </a:lnTo>
                <a:lnTo>
                  <a:pt x="28114536" y="0"/>
                </a:lnTo>
                <a:cubicBezTo>
                  <a:pt x="28474510" y="0"/>
                  <a:pt x="28834496" y="359982"/>
                  <a:pt x="28834494" y="719963"/>
                </a:cubicBezTo>
                <a:lnTo>
                  <a:pt x="28834494" y="6119684"/>
                </a:lnTo>
                <a:lnTo>
                  <a:pt x="719963" y="6119684"/>
                </a:lnTo>
                <a:cubicBezTo>
                  <a:pt x="359974" y="6119684"/>
                  <a:pt x="0" y="5759702"/>
                  <a:pt x="0" y="5399722"/>
                </a:cubicBezTo>
                <a:close/>
              </a:path>
            </a:pathLst>
          </a:custGeom>
          <a:solidFill>
            <a:schemeClr val="bg1"/>
          </a:solidFill>
          <a:ln w="1269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D3CE5DA-F127-4FFC-9E57-4DDEA1E28B08}"/>
              </a:ext>
            </a:extLst>
          </p:cNvPr>
          <p:cNvSpPr/>
          <p:nvPr/>
        </p:nvSpPr>
        <p:spPr>
          <a:xfrm>
            <a:off x="540000" y="540000"/>
            <a:ext cx="29160000" cy="6120000"/>
          </a:xfrm>
          <a:custGeom>
            <a:avLst/>
            <a:gdLst>
              <a:gd name="connsiteX0" fmla="*/ 0 w 28834493"/>
              <a:gd name="connsiteY0" fmla="*/ 5399722 h 6119683"/>
              <a:gd name="connsiteX1" fmla="*/ 0 w 28834493"/>
              <a:gd name="connsiteY1" fmla="*/ 0 h 6119683"/>
              <a:gd name="connsiteX2" fmla="*/ 28114536 w 28834493"/>
              <a:gd name="connsiteY2" fmla="*/ 0 h 6119683"/>
              <a:gd name="connsiteX3" fmla="*/ 28834494 w 28834493"/>
              <a:gd name="connsiteY3" fmla="*/ 719963 h 6119683"/>
              <a:gd name="connsiteX4" fmla="*/ 28834494 w 28834493"/>
              <a:gd name="connsiteY4" fmla="*/ 6119684 h 6119683"/>
              <a:gd name="connsiteX5" fmla="*/ 719963 w 28834493"/>
              <a:gd name="connsiteY5" fmla="*/ 6119684 h 6119683"/>
              <a:gd name="connsiteX6" fmla="*/ 0 w 28834493"/>
              <a:gd name="connsiteY6" fmla="*/ 5399722 h 6119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834493" h="6119683">
                <a:moveTo>
                  <a:pt x="0" y="5399722"/>
                </a:moveTo>
                <a:lnTo>
                  <a:pt x="0" y="0"/>
                </a:lnTo>
                <a:lnTo>
                  <a:pt x="28114536" y="0"/>
                </a:lnTo>
                <a:cubicBezTo>
                  <a:pt x="28474510" y="0"/>
                  <a:pt x="28834496" y="359982"/>
                  <a:pt x="28834494" y="719963"/>
                </a:cubicBezTo>
                <a:lnTo>
                  <a:pt x="28834494" y="6119684"/>
                </a:lnTo>
                <a:lnTo>
                  <a:pt x="719963" y="6119684"/>
                </a:lnTo>
                <a:cubicBezTo>
                  <a:pt x="359974" y="6119684"/>
                  <a:pt x="0" y="5759702"/>
                  <a:pt x="0" y="5399722"/>
                </a:cubicBezTo>
                <a:close/>
              </a:path>
            </a:pathLst>
          </a:custGeom>
          <a:solidFill>
            <a:schemeClr val="bg1"/>
          </a:solidFill>
          <a:ln w="1269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87791D-6A9A-4C55-8A02-745D3E12F0CD}"/>
              </a:ext>
            </a:extLst>
          </p:cNvPr>
          <p:cNvSpPr txBox="1"/>
          <p:nvPr/>
        </p:nvSpPr>
        <p:spPr>
          <a:xfrm>
            <a:off x="0" y="965718"/>
            <a:ext cx="30240000" cy="1169551"/>
          </a:xfrm>
          <a:prstGeom prst="rect">
            <a:avLst/>
          </a:prstGeom>
          <a:noFill/>
        </p:spPr>
        <p:txBody>
          <a:bodyPr wrap="square" lIns="900000" rIns="900000" rtlCol="0" anchor="t" anchorCtr="1">
            <a:spAutoFit/>
          </a:bodyPr>
          <a:lstStyle/>
          <a:p>
            <a:r>
              <a:rPr lang="en-US" sz="7000" b="1" dirty="0">
                <a:solidFill>
                  <a:srgbClr val="5485AB"/>
                </a:solidFill>
              </a:rPr>
              <a:t>Title of presentation</a:t>
            </a:r>
            <a:endParaRPr lang="en-AT" sz="7000" b="1" dirty="0">
              <a:solidFill>
                <a:srgbClr val="5485AB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A67FA6-F686-4B15-9DCC-EF999F09E91A}"/>
              </a:ext>
            </a:extLst>
          </p:cNvPr>
          <p:cNvSpPr txBox="1"/>
          <p:nvPr/>
        </p:nvSpPr>
        <p:spPr>
          <a:xfrm>
            <a:off x="35213" y="2675269"/>
            <a:ext cx="30240000" cy="769441"/>
          </a:xfrm>
          <a:prstGeom prst="rect">
            <a:avLst/>
          </a:prstGeom>
          <a:noFill/>
        </p:spPr>
        <p:txBody>
          <a:bodyPr wrap="square" lIns="900000" rIns="900000" rtlCol="0" anchor="t" anchorCtr="1">
            <a:spAutoFit/>
          </a:bodyPr>
          <a:lstStyle/>
          <a:p>
            <a:r>
              <a:rPr lang="en-US" sz="4400" b="1" dirty="0"/>
              <a:t>First name Last name</a:t>
            </a:r>
            <a:r>
              <a:rPr lang="en-US" sz="4400" b="1" baseline="30000" dirty="0"/>
              <a:t>1, 2</a:t>
            </a:r>
            <a:r>
              <a:rPr lang="en-US" sz="4400" b="1" dirty="0"/>
              <a:t>, First name </a:t>
            </a:r>
            <a:r>
              <a:rPr lang="en-US" sz="4400" b="1" u="sng" dirty="0"/>
              <a:t>Last name</a:t>
            </a:r>
            <a:r>
              <a:rPr lang="en-US" sz="4400" b="1" baseline="30000" dirty="0"/>
              <a:t>3</a:t>
            </a:r>
            <a:r>
              <a:rPr lang="en-US" sz="4400" b="1" dirty="0"/>
              <a:t>, and First name Last name</a:t>
            </a:r>
            <a:r>
              <a:rPr lang="en-US" sz="4400" b="1" baseline="30000" dirty="0"/>
              <a:t>2</a:t>
            </a:r>
            <a:r>
              <a:rPr lang="en-US" sz="4400" b="1" dirty="0"/>
              <a:t> (presenting author underlined)</a:t>
            </a:r>
            <a:endParaRPr lang="en-AT" sz="4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67AF1D-0ADB-45B9-B94E-C5ACAE2A8857}"/>
              </a:ext>
            </a:extLst>
          </p:cNvPr>
          <p:cNvSpPr txBox="1"/>
          <p:nvPr/>
        </p:nvSpPr>
        <p:spPr>
          <a:xfrm>
            <a:off x="0" y="4300249"/>
            <a:ext cx="18723474" cy="2098267"/>
          </a:xfrm>
          <a:prstGeom prst="rect">
            <a:avLst/>
          </a:prstGeom>
          <a:noFill/>
        </p:spPr>
        <p:txBody>
          <a:bodyPr wrap="square" lIns="900000" rIns="900000" rtlCol="0">
            <a:spAutoFit/>
          </a:bodyPr>
          <a:lstStyle/>
          <a:p>
            <a:r>
              <a:rPr lang="en-US" sz="3000" i="1" baseline="30000" dirty="0"/>
              <a:t>1</a:t>
            </a:r>
            <a:r>
              <a:rPr lang="en-US" sz="3000" i="1" dirty="0"/>
              <a:t> Affiliation, Department, postal code City, Country</a:t>
            </a:r>
            <a:endParaRPr lang="en-AT" sz="3000" dirty="0"/>
          </a:p>
          <a:p>
            <a:r>
              <a:rPr lang="en-US" sz="3000" i="1" baseline="30000" dirty="0"/>
              <a:t>2</a:t>
            </a:r>
            <a:r>
              <a:rPr lang="en-US" sz="3000" i="1" dirty="0"/>
              <a:t> Affiliation, Department, postal code City, Country</a:t>
            </a:r>
            <a:endParaRPr lang="en-AT" sz="3000" dirty="0"/>
          </a:p>
          <a:p>
            <a:r>
              <a:rPr lang="en-US" sz="3000" i="1" baseline="30000" dirty="0"/>
              <a:t>3</a:t>
            </a:r>
            <a:r>
              <a:rPr lang="en-US" sz="3000" i="1" dirty="0"/>
              <a:t> Affiliation, Department, postal code City, Country</a:t>
            </a:r>
            <a:endParaRPr lang="en-AT" sz="3000" dirty="0"/>
          </a:p>
          <a:p>
            <a:pPr>
              <a:lnSpc>
                <a:spcPct val="150000"/>
              </a:lnSpc>
            </a:pPr>
            <a:r>
              <a:rPr lang="en-US" sz="3000" b="1" dirty="0">
                <a:solidFill>
                  <a:srgbClr val="5485AB"/>
                </a:solidFill>
              </a:rPr>
              <a:t>*Contact : presenting.author@mail.com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5F48BB1-6D35-4C78-8B68-93D8E34BD6CF}"/>
              </a:ext>
            </a:extLst>
          </p:cNvPr>
          <p:cNvSpPr txBox="1"/>
          <p:nvPr/>
        </p:nvSpPr>
        <p:spPr>
          <a:xfrm>
            <a:off x="-1" y="39780000"/>
            <a:ext cx="12845143" cy="1522040"/>
          </a:xfrm>
          <a:prstGeom prst="rect">
            <a:avLst/>
          </a:prstGeom>
          <a:noFill/>
        </p:spPr>
        <p:txBody>
          <a:bodyPr wrap="square" lIns="900000" tIns="90000" rtlCol="0">
            <a:spAutoFit/>
          </a:bodyPr>
          <a:lstStyle/>
          <a:p>
            <a:r>
              <a:rPr lang="en-US" sz="3000" dirty="0">
                <a:solidFill>
                  <a:srgbClr val="000000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This work was funded by the Austrian Science Fund (FWF) via the SFB Correlated Quantum Materials and Solid State Quantum Systems (F 86), </a:t>
            </a:r>
            <a:r>
              <a:rPr lang="en-US" sz="30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…, …., ….</a:t>
            </a:r>
            <a:endParaRPr lang="en-US" sz="3000" dirty="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48" name="Picture 447">
            <a:extLst>
              <a:ext uri="{FF2B5EF4-FFF2-40B4-BE49-F238E27FC236}">
                <a16:creationId xmlns:a16="http://schemas.microsoft.com/office/drawing/2014/main" id="{88B861E1-1409-364F-5498-32129BFD8A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40000"/>
            <a:ext cx="4032000" cy="1871742"/>
          </a:xfrm>
          <a:prstGeom prst="rect">
            <a:avLst/>
          </a:prstGeom>
        </p:spPr>
      </p:pic>
      <p:pic>
        <p:nvPicPr>
          <p:cNvPr id="457" name="Picture 456">
            <a:extLst>
              <a:ext uri="{FF2B5EF4-FFF2-40B4-BE49-F238E27FC236}">
                <a16:creationId xmlns:a16="http://schemas.microsoft.com/office/drawing/2014/main" id="{A407B36E-5DB3-38E0-70F1-2AB80B8253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8863" y="39777474"/>
            <a:ext cx="2957677" cy="1039100"/>
          </a:xfrm>
          <a:prstGeom prst="rect">
            <a:avLst/>
          </a:prstGeom>
        </p:spPr>
      </p:pic>
      <p:pic>
        <p:nvPicPr>
          <p:cNvPr id="459" name="Picture 458">
            <a:extLst>
              <a:ext uri="{FF2B5EF4-FFF2-40B4-BE49-F238E27FC236}">
                <a16:creationId xmlns:a16="http://schemas.microsoft.com/office/drawing/2014/main" id="{BBAC74E9-F7F6-3F71-0A39-B34C3A149C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0000" y="39777474"/>
            <a:ext cx="2734472" cy="1039100"/>
          </a:xfrm>
          <a:prstGeom prst="rect">
            <a:avLst/>
          </a:prstGeom>
        </p:spPr>
      </p:pic>
      <p:pic>
        <p:nvPicPr>
          <p:cNvPr id="461" name="Picture 460">
            <a:extLst>
              <a:ext uri="{FF2B5EF4-FFF2-40B4-BE49-F238E27FC236}">
                <a16:creationId xmlns:a16="http://schemas.microsoft.com/office/drawing/2014/main" id="{0CA00472-43F0-E999-74FE-085D7827673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38853" y="39777474"/>
            <a:ext cx="2322010" cy="1039100"/>
          </a:xfrm>
          <a:prstGeom prst="rect">
            <a:avLst/>
          </a:prstGeom>
        </p:spPr>
      </p:pic>
      <p:pic>
        <p:nvPicPr>
          <p:cNvPr id="463" name="Picture 462">
            <a:extLst>
              <a:ext uri="{FF2B5EF4-FFF2-40B4-BE49-F238E27FC236}">
                <a16:creationId xmlns:a16="http://schemas.microsoft.com/office/drawing/2014/main" id="{138D7724-C2F5-67DB-C4D7-5A0D5B6712A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81032" y="39777474"/>
            <a:ext cx="2387122" cy="1039100"/>
          </a:xfrm>
          <a:prstGeom prst="rect">
            <a:avLst/>
          </a:prstGeom>
        </p:spPr>
      </p:pic>
      <p:pic>
        <p:nvPicPr>
          <p:cNvPr id="465" name="Picture 464">
            <a:extLst>
              <a:ext uri="{FF2B5EF4-FFF2-40B4-BE49-F238E27FC236}">
                <a16:creationId xmlns:a16="http://schemas.microsoft.com/office/drawing/2014/main" id="{D3EFFC74-5841-497A-BDB7-98D2DAC0CFD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0865" y="41295837"/>
            <a:ext cx="5062264" cy="746988"/>
          </a:xfrm>
          <a:prstGeom prst="rect">
            <a:avLst/>
          </a:prstGeom>
        </p:spPr>
      </p:pic>
      <p:pic>
        <p:nvPicPr>
          <p:cNvPr id="467" name="Picture 466">
            <a:extLst>
              <a:ext uri="{FF2B5EF4-FFF2-40B4-BE49-F238E27FC236}">
                <a16:creationId xmlns:a16="http://schemas.microsoft.com/office/drawing/2014/main" id="{2F716FF8-FCBA-ADFE-748F-ABEB23CBD8B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5068" y="41211184"/>
            <a:ext cx="6573086" cy="839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834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96</Words>
  <Application>Microsoft Office PowerPoint</Application>
  <PresentationFormat>Benutzerdefiniert</PresentationFormat>
  <Paragraphs>8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Fischer, Lukas</dc:creator>
  <cp:lastModifiedBy>Bosak, Angelika</cp:lastModifiedBy>
  <cp:revision>190</cp:revision>
  <dcterms:created xsi:type="dcterms:W3CDTF">2021-11-10T14:00:28Z</dcterms:created>
  <dcterms:modified xsi:type="dcterms:W3CDTF">2026-06-23T09:25:02Z</dcterms:modified>
</cp:coreProperties>
</file>